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74" r:id="rId2"/>
    <p:sldId id="288" r:id="rId3"/>
    <p:sldId id="301" r:id="rId4"/>
    <p:sldId id="302" r:id="rId5"/>
    <p:sldId id="303" r:id="rId6"/>
    <p:sldId id="304" r:id="rId7"/>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3/18/2020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Crowd the Plate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6560E5A-9E82-491A-9CC2-7E277145B966}"/>
              </a:ext>
            </a:extLst>
          </p:cNvPr>
          <p:cNvPicPr>
            <a:picLocks noChangeAspect="1"/>
          </p:cNvPicPr>
          <p:nvPr/>
        </p:nvPicPr>
        <p:blipFill>
          <a:blip r:embed="rId5"/>
          <a:stretch>
            <a:fillRect/>
          </a:stretch>
        </p:blipFill>
        <p:spPr>
          <a:xfrm>
            <a:off x="832662" y="3236096"/>
            <a:ext cx="5649875" cy="569764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Crowd the Plate</a:t>
            </a:r>
          </a:p>
          <a:p>
            <a:pPr algn="ctr"/>
            <a:r>
              <a:rPr lang="en-US" b="1" dirty="0"/>
              <a:t>Written Stage Briefing</a:t>
            </a:r>
          </a:p>
          <a:p>
            <a:r>
              <a:rPr lang="en-US" dirty="0"/>
              <a:t>Crowd the Plate is an 18 round, 90 point, Comstock medium course. There are eight USPSA targets and two mini poppers. The best two hits on paper will score, and steel must fall to score. The start signal is audible.</a:t>
            </a:r>
          </a:p>
          <a:p>
            <a:endParaRPr lang="en-US" dirty="0"/>
          </a:p>
          <a:p>
            <a:r>
              <a:rPr lang="en-US" dirty="0"/>
              <a:t>Handgun start position is both feet on X’s, wrists below belt. Handgun is loaded and holstered.</a:t>
            </a:r>
          </a:p>
          <a:p>
            <a:endParaRPr lang="en-US" dirty="0"/>
          </a:p>
          <a:p>
            <a:r>
              <a:rPr lang="en-US" dirty="0"/>
              <a:t>PCC start position is both feet on X’s, muzzle pointed at either orange cone. Loaded carbine is held with both hands, safety on, shouldered.</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Get Some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Anywhere in the shooting area, back straight, wrists above shoulders.</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placed on either barrel in the shooting area. Firearm is loaded, unsupported,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5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DA8BAC1E-37C5-448B-9041-6BBED50B3908}"/>
              </a:ext>
            </a:extLst>
          </p:cNvPr>
          <p:cNvPicPr>
            <a:picLocks noChangeAspect="1"/>
          </p:cNvPicPr>
          <p:nvPr/>
        </p:nvPicPr>
        <p:blipFill>
          <a:blip r:embed="rId5"/>
          <a:stretch>
            <a:fillRect/>
          </a:stretch>
        </p:blipFill>
        <p:spPr>
          <a:xfrm>
            <a:off x="180474" y="3524474"/>
            <a:ext cx="7025777" cy="316937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3970318"/>
          </a:xfrm>
          <a:prstGeom prst="rect">
            <a:avLst/>
          </a:prstGeom>
          <a:noFill/>
        </p:spPr>
        <p:txBody>
          <a:bodyPr wrap="square" rtlCol="0">
            <a:spAutoFit/>
          </a:bodyPr>
          <a:lstStyle/>
          <a:p>
            <a:pPr algn="ctr"/>
            <a:r>
              <a:rPr lang="en-US" b="1" dirty="0"/>
              <a:t>Get Some</a:t>
            </a:r>
          </a:p>
          <a:p>
            <a:pPr algn="ctr"/>
            <a:r>
              <a:rPr lang="en-US" b="1" dirty="0"/>
              <a:t>Written Stage Briefing</a:t>
            </a:r>
          </a:p>
          <a:p>
            <a:r>
              <a:rPr lang="en-US" dirty="0"/>
              <a:t>Get Some is a 29 round, 155 point, Comstock field course. There are twelve USPSA targets, three mini poppers, and two colt poppers. The best two hits on paper will score, and steel must fall to score. The start signal is audible.</a:t>
            </a:r>
          </a:p>
          <a:p>
            <a:endParaRPr lang="en-US" dirty="0"/>
          </a:p>
          <a:p>
            <a:r>
              <a:rPr lang="en-US" dirty="0"/>
              <a:t>Start position is anywhere in the shooting area, back straight, wrists above shoulders. Handgun or PCC is loaded, safety on, laying flat on either barrel in the shooting area. Muzzle is pointed down range.</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4249585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304546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Clusterfuck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either set of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16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4AA03CE-E24A-4106-8193-8D788D54C219}"/>
              </a:ext>
            </a:extLst>
          </p:cNvPr>
          <p:cNvPicPr>
            <a:picLocks noChangeAspect="1"/>
          </p:cNvPicPr>
          <p:nvPr/>
        </p:nvPicPr>
        <p:blipFill>
          <a:blip r:embed="rId5"/>
          <a:stretch>
            <a:fillRect/>
          </a:stretch>
        </p:blipFill>
        <p:spPr>
          <a:xfrm>
            <a:off x="180474" y="3486551"/>
            <a:ext cx="7025777" cy="274101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Clusterfuck</a:t>
            </a:r>
          </a:p>
          <a:p>
            <a:pPr algn="ctr"/>
            <a:r>
              <a:rPr lang="en-US" b="1" dirty="0"/>
              <a:t>Written Stage Briefing</a:t>
            </a:r>
          </a:p>
          <a:p>
            <a:r>
              <a:rPr lang="en-US" dirty="0"/>
              <a:t>Clusterfuck is a 35 round, 175 point, Comstock field course. There are sixteen USPSA targets and three mini poppers. The best two hits on paper will score, and steel must fall to score.</a:t>
            </a:r>
          </a:p>
          <a:p>
            <a:endParaRPr lang="en-US" dirty="0"/>
          </a:p>
          <a:p>
            <a:r>
              <a:rPr lang="en-US" dirty="0"/>
              <a:t>The stomp box activates the swinger. Please check the activator prior to walkthrough and set it the same way every time. The swinger is not disappearing.</a:t>
            </a:r>
          </a:p>
          <a:p>
            <a:endParaRPr lang="en-US" dirty="0"/>
          </a:p>
          <a:p>
            <a:r>
              <a:rPr lang="en-US" dirty="0"/>
              <a:t>Handgun start position is both feet on either set of X’s, wrists below belt. Handgun is loaded and holstered.</a:t>
            </a:r>
          </a:p>
          <a:p>
            <a:endParaRPr lang="en-US" dirty="0"/>
          </a:p>
          <a:p>
            <a:r>
              <a:rPr lang="en-US" dirty="0"/>
              <a:t>PCC start position is both feet on either set of X’s, muzzle pointed at orange cone. Loaded carbine is held with both hands, safety on, shouldered.</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4125290851"/>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1464</TotalTime>
  <Words>605</Words>
  <Application>Microsoft Office PowerPoint</Application>
  <PresentationFormat>Custom</PresentationFormat>
  <Paragraphs>63</Paragraphs>
  <Slides>6</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212</cp:revision>
  <cp:lastPrinted>2016-01-15T21:54:08Z</cp:lastPrinted>
  <dcterms:created xsi:type="dcterms:W3CDTF">2002-08-21T12:11:08Z</dcterms:created>
  <dcterms:modified xsi:type="dcterms:W3CDTF">2020-03-18T20:04:34Z</dcterms:modified>
  <cp:category>Shooting</cp:category>
</cp:coreProperties>
</file>

<file path=docProps/thumbnail.jpeg>
</file>